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63" r:id="rId3"/>
    <p:sldId id="528" r:id="rId4"/>
    <p:sldId id="529" r:id="rId5"/>
    <p:sldId id="530" r:id="rId6"/>
    <p:sldId id="531" r:id="rId7"/>
    <p:sldId id="532" r:id="rId8"/>
    <p:sldId id="797" r:id="rId9"/>
    <p:sldId id="350" r:id="rId10"/>
    <p:sldId id="761" r:id="rId11"/>
    <p:sldId id="524" r:id="rId12"/>
    <p:sldId id="518" r:id="rId13"/>
    <p:sldId id="519" r:id="rId14"/>
    <p:sldId id="521" r:id="rId15"/>
    <p:sldId id="513" r:id="rId16"/>
    <p:sldId id="522" r:id="rId17"/>
    <p:sldId id="795" r:id="rId18"/>
    <p:sldId id="796"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a:p>
            <a:pPr marL="285750" indent="-285750">
              <a:buClr>
                <a:schemeClr val="tx1"/>
              </a:buClr>
              <a:buFont typeface="Arial" panose="020B0604020202020204" pitchFamily="34" charset="0"/>
              <a:buChar char="•"/>
            </a:pPr>
            <a:r>
              <a:rPr lang="en-US" dirty="0"/>
              <a:t>Relation Between Frontend Components</a:t>
            </a:r>
          </a:p>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Types of Fiori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027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1629</Words>
  <Application>Microsoft Office PowerPoint</Application>
  <PresentationFormat>Widescreen</PresentationFormat>
  <Paragraphs>200</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Rounded MT Bold</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5</cp:revision>
  <dcterms:created xsi:type="dcterms:W3CDTF">2023-08-10T16:09:42Z</dcterms:created>
  <dcterms:modified xsi:type="dcterms:W3CDTF">2023-09-10T06:26:12Z</dcterms:modified>
</cp:coreProperties>
</file>